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B345E6D1-45A0-4B20-9AA8-2A7F9B101100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F4E44867-7158-417B-AB1F-49AD54C07AF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5045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4C1A-5577-4EF6-BAA5-88F0A51020A5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B15A-8360-4F12-BD7C-D5503C28C5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5162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4C1A-5577-4EF6-BAA5-88F0A51020A5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B15A-8360-4F12-BD7C-D5503C28C5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1173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4C1A-5577-4EF6-BAA5-88F0A51020A5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B15A-8360-4F12-BD7C-D5503C28C5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7986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4C1A-5577-4EF6-BAA5-88F0A51020A5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B15A-8360-4F12-BD7C-D5503C28C5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738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4C1A-5577-4EF6-BAA5-88F0A51020A5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B15A-8360-4F12-BD7C-D5503C28C5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2340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4C1A-5577-4EF6-BAA5-88F0A51020A5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B15A-8360-4F12-BD7C-D5503C28C5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0892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4C1A-5577-4EF6-BAA5-88F0A51020A5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B15A-8360-4F12-BD7C-D5503C28C5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1390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4C1A-5577-4EF6-BAA5-88F0A51020A5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B15A-8360-4F12-BD7C-D5503C28C5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52541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4C1A-5577-4EF6-BAA5-88F0A51020A5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B15A-8360-4F12-BD7C-D5503C28C5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3574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4C1A-5577-4EF6-BAA5-88F0A51020A5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B15A-8360-4F12-BD7C-D5503C28C5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8662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24C1A-5577-4EF6-BAA5-88F0A51020A5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1B15A-8360-4F12-BD7C-D5503C28C5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0051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24C1A-5577-4EF6-BAA5-88F0A51020A5}" type="datetimeFigureOut">
              <a:rPr lang="cs-CZ" smtClean="0"/>
              <a:pPr/>
              <a:t>21.11.2018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1B15A-8360-4F12-BD7C-D5503C28C55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8218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ite Box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7625" y="332656"/>
            <a:ext cx="8639175" cy="619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293049" y="692696"/>
            <a:ext cx="30287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Obec Olbramovice,</a:t>
            </a:r>
          </a:p>
          <a:p>
            <a:pPr algn="ctr"/>
            <a:r>
              <a:rPr lang="cs-CZ" sz="2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ZŠ a MŠ Olbramovice a</a:t>
            </a:r>
          </a:p>
          <a:p>
            <a:pPr algn="ctr"/>
            <a:r>
              <a:rPr lang="cs-CZ" sz="2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Unie rodičů</a:t>
            </a:r>
            <a:endParaRPr lang="cs-CZ" sz="2400" dirty="0">
              <a:solidFill>
                <a:schemeClr val="accent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776511" y="2132856"/>
            <a:ext cx="589680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cs-CZ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ve všechny občany na </a:t>
            </a:r>
            <a:r>
              <a:rPr lang="cs-CZ" sz="28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vánoční jarmark</a:t>
            </a:r>
          </a:p>
          <a:p>
            <a:pPr algn="ctr"/>
            <a:r>
              <a:rPr lang="cs-CZ" sz="2800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 rozsvěcení vánočního stromu</a:t>
            </a:r>
          </a:p>
          <a:p>
            <a:pPr algn="ctr"/>
            <a:r>
              <a:rPr lang="cs-CZ" sz="2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na parkovišti v Olbramovicích</a:t>
            </a:r>
            <a:endParaRPr lang="cs-CZ" sz="2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303578" y="4149080"/>
            <a:ext cx="536974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400" dirty="0" smtClean="0">
                <a:solidFill>
                  <a:srgbClr val="FF0000"/>
                </a:solidFill>
                <a:effectLst>
                  <a:reflection blurRad="6350" stA="60000" endA="900" endPos="60000" dist="60007" dir="5400000" sy="-100000" algn="bl" rotWithShape="0"/>
                </a:effectLst>
              </a:rPr>
              <a:t>2. </a:t>
            </a:r>
            <a:r>
              <a:rPr lang="cs-CZ" sz="3400" dirty="0">
                <a:solidFill>
                  <a:srgbClr val="FF0000"/>
                </a:solidFill>
                <a:effectLst>
                  <a:reflection blurRad="6350" stA="60000" endA="900" endPos="60000" dist="60007" dir="5400000" sy="-100000" algn="bl" rotWithShape="0"/>
                </a:effectLst>
              </a:rPr>
              <a:t>p</a:t>
            </a:r>
            <a:r>
              <a:rPr lang="cs-CZ" sz="3400" dirty="0" smtClean="0">
                <a:solidFill>
                  <a:srgbClr val="FF0000"/>
                </a:solidFill>
                <a:effectLst>
                  <a:reflection blurRad="6350" stA="60000" endA="900" endPos="60000" dist="60007" dir="5400000" sy="-100000" algn="bl" rotWithShape="0"/>
                </a:effectLst>
              </a:rPr>
              <a:t>rosince 2018 v 16,30 hod </a:t>
            </a:r>
            <a:endParaRPr lang="cs-CZ" sz="3400" dirty="0">
              <a:solidFill>
                <a:srgbClr val="FF0000"/>
              </a:solidFill>
              <a:effectLst>
                <a:reflection blurRad="6350" stA="60000" endA="900" endPos="60000" dist="60007" dir="5400000" sy="-100000" algn="bl" rotWithShape="0"/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788024" y="5013176"/>
            <a:ext cx="3655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Přijďte se vánočně naladit, občerstvit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641651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37</Words>
  <Application>Microsoft Office PowerPoint</Application>
  <PresentationFormat>Předvádění na obrazovce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Věra Kutišová</dc:creator>
  <cp:lastModifiedBy>Irena Šopejstalová</cp:lastModifiedBy>
  <cp:revision>5</cp:revision>
  <dcterms:created xsi:type="dcterms:W3CDTF">2018-11-20T07:48:22Z</dcterms:created>
  <dcterms:modified xsi:type="dcterms:W3CDTF">2018-11-21T08:22:16Z</dcterms:modified>
</cp:coreProperties>
</file>