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345E6D1-45A0-4B20-9AA8-2A7F9B101100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4E44867-7158-417B-AB1F-49AD54C07A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045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162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173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79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38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2340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892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390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254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57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662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00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4C1A-5577-4EF6-BAA5-88F0A51020A5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B15A-8360-4F12-BD7C-D5503C28C5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1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25" y="332656"/>
            <a:ext cx="8639175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293049" y="692696"/>
            <a:ext cx="3028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Obec Olbramovice,</a:t>
            </a:r>
          </a:p>
          <a:p>
            <a:pPr algn="ctr"/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ZŠ a MŠ Olbramovice a</a:t>
            </a:r>
          </a:p>
          <a:p>
            <a:pPr algn="ctr"/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Unie rodičů</a:t>
            </a:r>
            <a:endParaRPr lang="cs-CZ" sz="240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76511" y="2132856"/>
            <a:ext cx="58968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cs-CZ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 všechny občany na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vánoční jarmark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rozsvěcení vánočního stromu</a:t>
            </a:r>
          </a:p>
          <a:p>
            <a:pPr algn="ctr"/>
            <a:r>
              <a:rPr lang="cs-CZ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 parkovišti v Olbramovicích</a:t>
            </a:r>
            <a:endParaRPr lang="cs-CZ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03578" y="4149080"/>
            <a:ext cx="53697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400" dirty="0" smtClean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2. </a:t>
            </a:r>
            <a:r>
              <a:rPr lang="cs-CZ" sz="3400" dirty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p</a:t>
            </a:r>
            <a:r>
              <a:rPr lang="cs-CZ" sz="3400" dirty="0" smtClean="0"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rosince 2018 v 16,30 hod </a:t>
            </a:r>
            <a:endParaRPr lang="cs-CZ" sz="3400" dirty="0">
              <a:solidFill>
                <a:srgbClr val="FF0000"/>
              </a:soli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5013176"/>
            <a:ext cx="365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Přijďte se vánočně naladit, občerstvit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41651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37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Věra Kutišová</dc:creator>
  <cp:lastModifiedBy>Irena Šopejstalová</cp:lastModifiedBy>
  <cp:revision>5</cp:revision>
  <dcterms:created xsi:type="dcterms:W3CDTF">2018-11-20T07:48:22Z</dcterms:created>
  <dcterms:modified xsi:type="dcterms:W3CDTF">2018-11-21T08:22:16Z</dcterms:modified>
</cp:coreProperties>
</file>